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C2B"/>
    <a:srgbClr val="8A1D0D"/>
    <a:srgbClr val="35BBE2"/>
    <a:srgbClr val="006FB3"/>
    <a:srgbClr val="C05426"/>
    <a:srgbClr val="FDB714"/>
    <a:srgbClr val="84A23C"/>
    <a:srgbClr val="506224"/>
    <a:srgbClr val="708933"/>
    <a:srgbClr val="5353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591325" y="3813849"/>
            <a:ext cx="636470" cy="1827965"/>
          </a:xfrm>
          <a:prstGeom prst="rect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5426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325" y="3813849"/>
            <a:ext cx="636470" cy="18279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" y="0"/>
            <a:ext cx="583325" cy="10693400"/>
          </a:xfrm>
          <a:prstGeom prst="rect">
            <a:avLst/>
          </a:prstGeom>
          <a:gradFill>
            <a:gsLst>
              <a:gs pos="0">
                <a:srgbClr val="D63C2B"/>
              </a:gs>
              <a:gs pos="100000">
                <a:srgbClr val="8A1D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1296449" y="2250356"/>
            <a:ext cx="385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8A1D0D"/>
                </a:solidFill>
              </a:rPr>
              <a:t>Сделать первый шаг — очень просто!</a:t>
            </a:r>
            <a:endParaRPr lang="ru-RU" sz="2400" dirty="0">
              <a:solidFill>
                <a:srgbClr val="8A1D0D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6449" y="3081353"/>
            <a:ext cx="4860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9041" y="3886830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8A1D0D"/>
                </a:solidFill>
              </a:rPr>
              <a:t>(495) 226-74-30</a:t>
            </a:r>
            <a:endParaRPr lang="ru-RU" sz="2400" b="1" dirty="0">
              <a:solidFill>
                <a:srgbClr val="8A1D0D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19041" y="4485601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A1D0D"/>
                </a:solidFill>
              </a:rPr>
              <a:t>art@prcomm.ru</a:t>
            </a:r>
            <a:endParaRPr lang="ru-RU" sz="2400" b="1" dirty="0">
              <a:solidFill>
                <a:srgbClr val="8A1D0D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19041" y="5090746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A1D0D"/>
                </a:solidFill>
              </a:rPr>
              <a:t>www.kit5.ru</a:t>
            </a:r>
            <a:endParaRPr lang="ru-RU" sz="2400" b="1" dirty="0">
              <a:solidFill>
                <a:srgbClr val="8A1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31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15</cp:revision>
  <dcterms:created xsi:type="dcterms:W3CDTF">2011-06-17T23:30:18Z</dcterms:created>
  <dcterms:modified xsi:type="dcterms:W3CDTF">2011-06-20T21:51:30Z</dcterms:modified>
</cp:coreProperties>
</file>